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0"/>
    <p:restoredTop sz="94661"/>
  </p:normalViewPr>
  <p:slideViewPr>
    <p:cSldViewPr snapToGrid="0">
      <p:cViewPr varScale="1">
        <p:scale>
          <a:sx n="108" d="100"/>
          <a:sy n="108" d="100"/>
        </p:scale>
        <p:origin x="144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9F29E83F-7728-4079-ABE9-3827124A3C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202</a:t>
            </a:r>
            <a:r>
              <a:rPr lang="en-US" dirty="0"/>
              <a:t>4</a:t>
            </a:r>
            <a:r>
              <a:rPr lang="hu-HU" dirty="0"/>
              <a:t>/05/0</a:t>
            </a:r>
            <a:r>
              <a:rPr lang="en-US" dirty="0"/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1965961"/>
            <a:ext cx="8837634" cy="2215991"/>
          </a:xfrm>
        </p:spPr>
        <p:txBody>
          <a:bodyPr/>
          <a:lstStyle/>
          <a:p>
            <a:r>
              <a:rPr lang="hu-HU" sz="7200" dirty="0">
                <a:latin typeface="Star Jedi Hollow" panose="040B0000000000000000" pitchFamily="82" charset="0"/>
              </a:rPr>
              <a:t>Form handling</a:t>
            </a:r>
            <a:br>
              <a:rPr lang="hu-HU" sz="7200" dirty="0">
                <a:latin typeface="Star Jedi Hollow" panose="040B0000000000000000" pitchFamily="82" charset="0"/>
              </a:rPr>
            </a:br>
            <a:r>
              <a:rPr lang="hu-HU" sz="7200" dirty="0">
                <a:latin typeface="Star Jedi Hollow" panose="040B0000000000000000" pitchFamily="82" charset="0"/>
              </a:rPr>
              <a:t>and Mutation</a:t>
            </a:r>
            <a:endParaRPr lang="en-US" sz="7200" dirty="0">
              <a:latin typeface="Star Jedi Hollow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423958-60C6-4C66-A589-A9A26C655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Redux Toolkit Query – mutations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50A46C-5471-4731-B0B4-9F9E2979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Update store with mutations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83481-59A6-4C30-9A15-BD3F8CF2A211}"/>
              </a:ext>
            </a:extLst>
          </p:cNvPr>
          <p:cNvSpPr txBox="1"/>
          <p:nvPr/>
        </p:nvSpPr>
        <p:spPr>
          <a:xfrm>
            <a:off x="457200" y="1083986"/>
            <a:ext cx="5348796" cy="249299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Invalidate/reload current data when: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Updating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Creating a new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Removing existings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Local caching via 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Get: provide 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Create: list has to be refreshed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Update: replace with new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Delete: remove item, refresh list</a:t>
            </a:r>
          </a:p>
        </p:txBody>
      </p:sp>
      <p:pic>
        <p:nvPicPr>
          <p:cNvPr id="12" name="Picture 11" descr="A close-up of a gorilla&#10;&#10;Description automatically generated with low confidence">
            <a:extLst>
              <a:ext uri="{FF2B5EF4-FFF2-40B4-BE49-F238E27FC236}">
                <a16:creationId xmlns:a16="http://schemas.microsoft.com/office/drawing/2014/main" id="{29FBDB2D-D08C-45EF-B4A3-4D44C361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3" y="4473292"/>
            <a:ext cx="2830100" cy="2384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B1C00C-F073-4DAD-8B0E-557D1989E9A9}"/>
              </a:ext>
            </a:extLst>
          </p:cNvPr>
          <p:cNvSpPr txBox="1"/>
          <p:nvPr/>
        </p:nvSpPr>
        <p:spPr>
          <a:xfrm>
            <a:off x="6386004" y="1075108"/>
            <a:ext cx="534879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hu-HU" sz="10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sz="10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endParaRPr lang="hu-HU" sz="10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providesTags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GetMoviesResponse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[{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invalidatesTags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</a:t>
            </a:r>
          </a:p>
        </p:txBody>
      </p:sp>
    </p:spTree>
    <p:extLst>
      <p:ext uri="{BB962C8B-B14F-4D97-AF65-F5344CB8AC3E}">
        <p14:creationId xmlns:p14="http://schemas.microsoft.com/office/powerpoint/2010/main" val="182055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10036205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 – episode 2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Redux toolkit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0F1051-8F01-4150-B1AC-DFE9E5ED31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RTQ Mutations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249C9E-C806-419C-B0E0-973C0B1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Update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0462A-DC06-4735-9385-84348DD5FF73}"/>
              </a:ext>
            </a:extLst>
          </p:cNvPr>
          <p:cNvSpPr txBox="1"/>
          <p:nvPr/>
        </p:nvSpPr>
        <p:spPr>
          <a:xfrm>
            <a:off x="457200" y="1083986"/>
            <a:ext cx="5348796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endpoints to create, delete and update actions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hook for the methods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Update components to use these 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MovieEditorProvider – update/create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MovieItemMenu - delete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738CC-5585-4DD0-810D-E3F6FEFC8722}"/>
              </a:ext>
            </a:extLst>
          </p:cNvPr>
          <p:cNvSpPr txBox="1"/>
          <p:nvPr/>
        </p:nvSpPr>
        <p:spPr>
          <a:xfrm>
            <a:off x="6386006" y="911970"/>
            <a:ext cx="534879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useMovieChanges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useUpdateMovieMutation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useDeleteMovieMutation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useCreateMovieMutation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movieFactory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3BD51949-45EE-4DC5-8569-C85450E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7846" y="4870471"/>
            <a:ext cx="2664032" cy="18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3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8CAB0A50-269B-4537-BE69-45B12B9C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9960"/>
            <a:ext cx="5530850" cy="3323987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May the force be with you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1CC3-0093-43D9-AA97-2DDC9372B426}"/>
              </a:ext>
            </a:extLst>
          </p:cNvPr>
          <p:cNvSpPr/>
          <p:nvPr/>
        </p:nvSpPr>
        <p:spPr bwMode="auto">
          <a:xfrm>
            <a:off x="8905009" y="4424205"/>
            <a:ext cx="3293500" cy="24194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304800"/>
          </a:effectLst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847C9-0D52-4374-A7F0-FFE67330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3E6FFD-B8E3-4536-9AC4-4F138CD28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9BA03-C2F8-4604-A541-3DEE350E3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B1D73-0BD1-4867-B526-9CF5F1214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9C9D4D-9241-4B37-9F07-FE5DCDEBF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1C3E-9600-42BA-8AF9-C268FE73A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6CE8E5-654D-42D6-835E-DBC07BF22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Exercises – part I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AA6B01-45A6-4F4D-96F3-8F2B2F78D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567012"/>
            <a:ext cx="4554537" cy="321627"/>
          </a:xfrm>
        </p:spPr>
        <p:txBody>
          <a:bodyPr/>
          <a:lstStyle/>
          <a:p>
            <a:r>
              <a:rPr lang="hu-HU" dirty="0"/>
              <a:t>Redux Toolkit Query Mutations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00F562-A27B-4BDB-A72E-6AF9FF9105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Exercises – part II</a:t>
            </a:r>
            <a:endParaRPr lang="en-US" dirty="0"/>
          </a:p>
        </p:txBody>
      </p:sp>
      <p:pic>
        <p:nvPicPr>
          <p:cNvPr id="20" name="Picture 19" descr="A picture containing text, furniture, mat&#10;&#10;Description automatically generated">
            <a:extLst>
              <a:ext uri="{FF2B5EF4-FFF2-40B4-BE49-F238E27FC236}">
                <a16:creationId xmlns:a16="http://schemas.microsoft.com/office/drawing/2014/main" id="{3ABADC39-D038-41D6-9138-FD599AC3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2300316"/>
            <a:ext cx="2351393" cy="15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46306375-5D49-4E73-A526-1A003F7241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309377-F619-4E9D-9622-3B06C836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Formik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8061C-DAAA-48F7-A87A-4630D278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 data handling in an easy way</a:t>
            </a:r>
            <a:endParaRPr lang="en-US" dirty="0"/>
          </a:p>
        </p:txBody>
      </p:sp>
      <p:pic>
        <p:nvPicPr>
          <p:cNvPr id="3" name="Picture 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0FF76FE3-F18C-4863-9012-7E06B9D9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32" y="4972020"/>
            <a:ext cx="3031401" cy="1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87D37-2FFB-4BB6-8FB6-20950AD13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/>
              <a:t>Formik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16E9-7D79-4EB6-8833-6CE59AD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Problems when working with form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BF1D2-3D2B-49CC-B9D9-B7FB517DD8CA}"/>
              </a:ext>
            </a:extLst>
          </p:cNvPr>
          <p:cNvSpPr txBox="1"/>
          <p:nvPr/>
        </p:nvSpPr>
        <p:spPr>
          <a:xfrm>
            <a:off x="457200" y="1083986"/>
            <a:ext cx="5280734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Data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Separate logic from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Validation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Repetitive work in different fields – tracking values, visited, updated fields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Form state: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Local only and unique in each different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Saving to Redux is an overkill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React: state represents what you see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useState is not the best to work with large 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useReducer</a:t>
            </a:r>
            <a:r>
              <a:rPr lang="en-US" dirty="0"/>
              <a:t> may work better, but still a lot of repetitive steps are needed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Values has to be followed – usually onChange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" name="Picture 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AD57061B-04A6-4EA9-ABD0-03C4F4B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57200"/>
            <a:ext cx="5280734" cy="39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0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D9C-7E71-4ED4-A3B8-74051075C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109B1-30B9-4952-A5DD-FD7B5A9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1E09-11A2-4ACF-BB4B-BEB23F645AB3}"/>
              </a:ext>
            </a:extLst>
          </p:cNvPr>
          <p:cNvSpPr txBox="1"/>
          <p:nvPr/>
        </p:nvSpPr>
        <p:spPr>
          <a:xfrm>
            <a:off x="457200" y="1083986"/>
            <a:ext cx="5280734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Helps you out in the 3 most annoying part: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Getting values in and out of form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Validation and error messages (with Yup)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Why not</a:t>
            </a:r>
            <a:r>
              <a:rPr lang="en-US" dirty="0"/>
              <a:t> context or</a:t>
            </a:r>
            <a:r>
              <a:rPr lang="hu-HU" dirty="0"/>
              <a:t> redux (redux-form)?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Tracking data on this level is not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Would call reducer multiple times on each keystroke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Optimization is highly needed in large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Alternative: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React-hook-form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E5877-C882-472A-9BEB-67074179420C}"/>
              </a:ext>
            </a:extLst>
          </p:cNvPr>
          <p:cNvSpPr txBox="1"/>
          <p:nvPr/>
        </p:nvSpPr>
        <p:spPr>
          <a:xfrm>
            <a:off x="6454068" y="344347"/>
            <a:ext cx="528073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Basic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Any place in your app!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!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A-Z0-9._%+-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{2,}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'Invalid email address'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Submit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 descr="A picture containing player, red, tool, hitting&#10;&#10;Description automatically generated">
            <a:extLst>
              <a:ext uri="{FF2B5EF4-FFF2-40B4-BE49-F238E27FC236}">
                <a16:creationId xmlns:a16="http://schemas.microsoft.com/office/drawing/2014/main" id="{285F821C-CEFC-4B72-80C8-1DDB89E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549">
            <a:off x="3851375" y="1128952"/>
            <a:ext cx="4524762" cy="4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9645587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 – episode 1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2790B-1CEE-4F8B-8674-B21092B27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2B2D59-E123-481C-ADE1-6A885A80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Initialize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3546-9140-4DC8-8779-F4F2B666C47A}"/>
              </a:ext>
            </a:extLst>
          </p:cNvPr>
          <p:cNvSpPr txBox="1"/>
          <p:nvPr/>
        </p:nvSpPr>
        <p:spPr>
          <a:xfrm>
            <a:off x="457200" y="1083986"/>
            <a:ext cx="5348796" cy="387798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 to week-12 start directory 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Start the project together with </a:t>
            </a:r>
            <a:r>
              <a:rPr lang="en-US" dirty="0" err="1"/>
              <a:t>MoviesAPI</a:t>
            </a:r>
            <a:r>
              <a:rPr lang="en-US" dirty="0"/>
              <a:t> backend</a:t>
            </a:r>
            <a:endParaRPr lang="hu-H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dependencies: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formik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yup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files: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movie-editor</a:t>
            </a:r>
            <a:r>
              <a:rPr lang="hu-HU" dirty="0"/>
              <a:t>/movie-form.tsx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</a:t>
            </a:r>
            <a:r>
              <a:rPr lang="en-US" dirty="0"/>
              <a:t>/movie-editor</a:t>
            </a:r>
            <a:r>
              <a:rPr lang="hu-HU" dirty="0"/>
              <a:t>/genre-selector.tsx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provider to open modal window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 the state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this to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Update components to trigger the modal: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PageHeader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MovieItemMenu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75B6B-C92B-43AE-9596-BD171D5CE616}"/>
              </a:ext>
            </a:extLst>
          </p:cNvPr>
          <p:cNvSpPr txBox="1"/>
          <p:nvPr/>
        </p:nvSpPr>
        <p:spPr>
          <a:xfrm>
            <a:off x="6322337" y="608855"/>
            <a:ext cx="5638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movieEditorSlice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createSlice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movieEditor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{...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B4960-905D-4450-9E70-55478FED4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41" y="5086905"/>
            <a:ext cx="1257236" cy="1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3AD0-C00F-4534-9004-529A0AC51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C67AC-3AC7-44B2-9882-B75705B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Apply 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200A7-7B6E-4C25-8734-0A9307DEB301}"/>
              </a:ext>
            </a:extLst>
          </p:cNvPr>
          <p:cNvSpPr txBox="1"/>
          <p:nvPr/>
        </p:nvSpPr>
        <p:spPr>
          <a:xfrm>
            <a:off x="457200" y="1083986"/>
            <a:ext cx="5348796" cy="221599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validation rules with Yup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Apply changes to MovieForm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useFormik hook or Formik element (context)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values and onChange handlers</a:t>
            </a:r>
            <a:br>
              <a:rPr lang="hu-HU" dirty="0"/>
            </a:br>
            <a:r>
              <a:rPr lang="hu-HU" dirty="0"/>
              <a:t>(replace console.log with the necessary method)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error messages and connect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Disable the submit button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8E4CB-3EB0-4FB5-B4DC-7219CC982911}"/>
              </a:ext>
            </a:extLst>
          </p:cNvPr>
          <p:cNvSpPr txBox="1"/>
          <p:nvPr/>
        </p:nvSpPr>
        <p:spPr>
          <a:xfrm>
            <a:off x="6386002" y="231494"/>
            <a:ext cx="534879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insert title"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at least 0"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at max 10"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poster_path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add a poster path"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 path"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overview: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define movie overview"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genres: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ensure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runtime: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 the length of the 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 the length of the 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 positive value"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define the release date"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F320-89F1-42F4-9708-71046C35AAF7}"/>
              </a:ext>
            </a:extLst>
          </p:cNvPr>
          <p:cNvSpPr txBox="1"/>
          <p:nvPr/>
        </p:nvSpPr>
        <p:spPr>
          <a:xfrm>
            <a:off x="6386002" y="3555481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validatedMovie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tagline: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tagLine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validatedMovie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12" name="Picture 11" descr="A picture containing stuffed&#10;&#10;Description automatically generated">
            <a:extLst>
              <a:ext uri="{FF2B5EF4-FFF2-40B4-BE49-F238E27FC236}">
                <a16:creationId xmlns:a16="http://schemas.microsoft.com/office/drawing/2014/main" id="{65D32537-939C-4608-959C-AA541E4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71" y="5283832"/>
            <a:ext cx="2215025" cy="1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664AC89C-4301-4C92-AF00-DB532D85FB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242DC-58E9-40F4-A7B6-035BAB60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RTQ – Mutations 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BD89-F2B8-4D6E-99B5-DB259F6F3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Sending data with Redux Toolkit Query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0D586-9C1F-4F6D-BE1F-AFEAA7E0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23" y="4731798"/>
            <a:ext cx="1769277" cy="17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4235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documentManagement/types"/>
    <ds:schemaRef ds:uri="df44d29e-ce0d-48fd-88bf-98e6a958fd4b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f349b0-675b-4c01-8ee6-14db8fa125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1429</Words>
  <Application>Microsoft Office PowerPoint</Application>
  <PresentationFormat>Widescreen</PresentationFormat>
  <Paragraphs>252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Bold</vt:lpstr>
      <vt:lpstr>Calibri Light</vt:lpstr>
      <vt:lpstr>Consolas</vt:lpstr>
      <vt:lpstr>Star Jedi Hollow</vt:lpstr>
      <vt:lpstr>EPAM Master 2021.3</vt:lpstr>
      <vt:lpstr>Form handling and Mutation</vt:lpstr>
      <vt:lpstr>Agenda</vt:lpstr>
      <vt:lpstr>Formik</vt:lpstr>
      <vt:lpstr>Problems when working with form data</vt:lpstr>
      <vt:lpstr>Formik</vt:lpstr>
      <vt:lpstr>Exercise – episode 1</vt:lpstr>
      <vt:lpstr>Initialize</vt:lpstr>
      <vt:lpstr>Apply Formik</vt:lpstr>
      <vt:lpstr>RTQ – Mutations </vt:lpstr>
      <vt:lpstr>Update store with mutations</vt:lpstr>
      <vt:lpstr>Exercise – episode 2</vt:lpstr>
      <vt:lpstr>Update API</vt:lpstr>
      <vt:lpstr>May the force be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</cp:lastModifiedBy>
  <cp:revision>240</cp:revision>
  <dcterms:created xsi:type="dcterms:W3CDTF">2020-10-27T12:12:11Z</dcterms:created>
  <dcterms:modified xsi:type="dcterms:W3CDTF">2024-04-28T22:09:44Z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